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42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190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24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93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634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6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92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045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934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01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403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135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32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BFB34-8000-4A29-B34A-1FC62AE423E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D7CED-0406-4B0A-B73D-9BD13E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82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novacaocomdadose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143250" y="1020536"/>
            <a:ext cx="6351815" cy="498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>
                <a:hlinkClick r:id="rId2"/>
              </a:rPr>
              <a:t>www.inovacaocomdadosem</a:t>
            </a:r>
            <a:r>
              <a:rPr lang="pt-BR" dirty="0" smtClean="0"/>
              <a:t>nuvem.com.br/event/1209381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241596" y="1632858"/>
            <a:ext cx="2665640" cy="424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 smtClean="0"/>
              <a:t>certsign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75957" y="2228850"/>
            <a:ext cx="5331279" cy="726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OCI DNS </a:t>
            </a:r>
            <a:r>
              <a:rPr lang="pt-BR" dirty="0" err="1" smtClean="0"/>
              <a:t>Traffic</a:t>
            </a:r>
            <a:r>
              <a:rPr lang="pt-BR" dirty="0" smtClean="0"/>
              <a:t> Management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575957" y="3310618"/>
            <a:ext cx="2457450" cy="726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 smtClean="0"/>
              <a:t>Autonomous</a:t>
            </a:r>
            <a:r>
              <a:rPr lang="pt-BR" dirty="0" smtClean="0"/>
              <a:t> TP Always </a:t>
            </a:r>
            <a:r>
              <a:rPr lang="pt-BR" dirty="0" err="1" smtClean="0"/>
              <a:t>Free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384472" y="3310618"/>
            <a:ext cx="2522764" cy="726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 smtClean="0"/>
              <a:t>Autonomous</a:t>
            </a:r>
            <a:r>
              <a:rPr lang="pt-BR" dirty="0" smtClean="0"/>
              <a:t> TP Always </a:t>
            </a:r>
            <a:r>
              <a:rPr lang="pt-BR" dirty="0" err="1" smtClean="0"/>
              <a:t>Free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575957" y="4376057"/>
            <a:ext cx="5331279" cy="11593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Badgr.io </a:t>
            </a:r>
            <a:r>
              <a:rPr lang="pt-BR" dirty="0" err="1" smtClean="0"/>
              <a:t>APIs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11" idx="2"/>
            <a:endCxn id="13" idx="0"/>
          </p:cNvCxnSpPr>
          <p:nvPr/>
        </p:nvCxnSpPr>
        <p:spPr>
          <a:xfrm>
            <a:off x="4804682" y="4037240"/>
            <a:ext cx="1436915" cy="33881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2" idx="2"/>
            <a:endCxn id="13" idx="0"/>
          </p:cNvCxnSpPr>
          <p:nvPr/>
        </p:nvCxnSpPr>
        <p:spPr>
          <a:xfrm flipH="1">
            <a:off x="6241597" y="4037240"/>
            <a:ext cx="1404257" cy="33881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0" idx="2"/>
            <a:endCxn id="11" idx="0"/>
          </p:cNvCxnSpPr>
          <p:nvPr/>
        </p:nvCxnSpPr>
        <p:spPr>
          <a:xfrm flipH="1">
            <a:off x="4804682" y="2955472"/>
            <a:ext cx="1436915" cy="35514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0" idx="2"/>
            <a:endCxn id="12" idx="0"/>
          </p:cNvCxnSpPr>
          <p:nvPr/>
        </p:nvCxnSpPr>
        <p:spPr>
          <a:xfrm>
            <a:off x="6241597" y="2955472"/>
            <a:ext cx="1404257" cy="35514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4316911" y="5689537"/>
            <a:ext cx="34329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https://badgr.org/app-developers/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94559" y="-9002"/>
            <a:ext cx="471263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err="1" smtClean="0"/>
              <a:t>Arquitetura</a:t>
            </a:r>
            <a:r>
              <a:rPr lang="en-US" sz="4000" dirty="0" smtClean="0"/>
              <a:t> Alto </a:t>
            </a:r>
            <a:r>
              <a:rPr lang="en-US" sz="4000" dirty="0" err="1" smtClean="0"/>
              <a:t>Nível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0596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189" y="764543"/>
            <a:ext cx="9961622" cy="532891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4559" y="-9002"/>
            <a:ext cx="95101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/>
              <a:t>Slide da Palestra / </a:t>
            </a:r>
            <a:r>
              <a:rPr lang="en-US" sz="4000" dirty="0" err="1" smtClean="0"/>
              <a:t>Vídeo</a:t>
            </a:r>
            <a:r>
              <a:rPr lang="en-US" sz="4000" dirty="0" smtClean="0"/>
              <a:t> que </a:t>
            </a:r>
            <a:r>
              <a:rPr lang="en-US" sz="4000" dirty="0" err="1" smtClean="0"/>
              <a:t>levará</a:t>
            </a:r>
            <a:r>
              <a:rPr lang="en-US" sz="4000" dirty="0" smtClean="0"/>
              <a:t> </a:t>
            </a:r>
            <a:r>
              <a:rPr lang="en-US" sz="4000" dirty="0" err="1" smtClean="0"/>
              <a:t>ao</a:t>
            </a:r>
            <a:r>
              <a:rPr lang="en-US" sz="4000" dirty="0" smtClean="0"/>
              <a:t> badge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758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604" y="203672"/>
            <a:ext cx="2646262" cy="30543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725" y="4742344"/>
            <a:ext cx="2442420" cy="14397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88883" y="3343530"/>
            <a:ext cx="2536888" cy="5345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 smtClean="0"/>
              <a:t>Código de verificação: 200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610491" y="4042937"/>
            <a:ext cx="2536888" cy="5345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 err="1" smtClean="0"/>
              <a:t>Captcha</a:t>
            </a:r>
            <a:endParaRPr lang="en-US" sz="1600" dirty="0"/>
          </a:p>
        </p:txBody>
      </p:sp>
      <p:sp>
        <p:nvSpPr>
          <p:cNvPr id="17" name="Rectangle 16"/>
          <p:cNvSpPr/>
          <p:nvPr/>
        </p:nvSpPr>
        <p:spPr>
          <a:xfrm>
            <a:off x="3533751" y="203672"/>
            <a:ext cx="73259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/>
              <a:t>Mock </a:t>
            </a:r>
            <a:r>
              <a:rPr lang="en-US" sz="4000" dirty="0" smtClean="0"/>
              <a:t>Form para </a:t>
            </a:r>
            <a:r>
              <a:rPr lang="en-US" sz="4000" dirty="0" err="1" smtClean="0"/>
              <a:t>obter</a:t>
            </a:r>
            <a:r>
              <a:rPr lang="en-US" sz="4000" dirty="0" smtClean="0"/>
              <a:t> </a:t>
            </a:r>
            <a:r>
              <a:rPr lang="en-US" sz="4000" dirty="0" err="1" smtClean="0"/>
              <a:t>cada</a:t>
            </a:r>
            <a:r>
              <a:rPr lang="en-US" sz="4000" dirty="0" smtClean="0"/>
              <a:t> badge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10029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0192" y="0"/>
            <a:ext cx="12212385" cy="6604907"/>
            <a:chOff x="-19548" y="0"/>
            <a:chExt cx="12212385" cy="660490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0193" y="0"/>
              <a:ext cx="12193674" cy="6604907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2000" contrast="-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9548" y="653145"/>
              <a:ext cx="12212385" cy="4580164"/>
            </a:xfrm>
            <a:prstGeom prst="rect">
              <a:avLst/>
            </a:prstGeom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03" y="814088"/>
            <a:ext cx="4258277" cy="42582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191" y="657226"/>
            <a:ext cx="12203028" cy="44876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91887" y="689746"/>
            <a:ext cx="3298370" cy="383720"/>
          </a:xfrm>
          <a:prstGeom prst="rect">
            <a:avLst/>
          </a:prstGeom>
          <a:solidFill>
            <a:srgbClr val="4742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000" b="1" dirty="0" smtClean="0">
                <a:latin typeface="Oracle Sans" panose="020B0503020204020204" pitchFamily="34" charset="0"/>
                <a:cs typeface="Oracle Sans" panose="020B0503020204020204" pitchFamily="34" charset="0"/>
              </a:rPr>
              <a:t>Inovação com dados em nuvem</a:t>
            </a:r>
            <a:endParaRPr lang="en-US" sz="1000" b="1" dirty="0">
              <a:latin typeface="Oracle Sans" panose="020B0503020204020204" pitchFamily="34" charset="0"/>
              <a:cs typeface="Oracle Sans" panose="020B0503020204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5336" y="1105987"/>
            <a:ext cx="5927667" cy="396637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974623" y="5682070"/>
            <a:ext cx="419454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/>
              <a:t>Mock Landing Page</a:t>
            </a:r>
          </a:p>
        </p:txBody>
      </p:sp>
    </p:spTree>
    <p:extLst>
      <p:ext uri="{BB962C8B-B14F-4D97-AF65-F5344CB8AC3E}">
        <p14:creationId xmlns:p14="http://schemas.microsoft.com/office/powerpoint/2010/main" val="2035068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52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Oracle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Oracle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Lourenco Taborda</dc:creator>
  <cp:lastModifiedBy>Lourenco Taborda</cp:lastModifiedBy>
  <cp:revision>7</cp:revision>
  <dcterms:created xsi:type="dcterms:W3CDTF">2020-10-03T13:17:17Z</dcterms:created>
  <dcterms:modified xsi:type="dcterms:W3CDTF">2020-10-03T19:09:46Z</dcterms:modified>
</cp:coreProperties>
</file>

<file path=docProps/thumbnail.jpeg>
</file>